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7F"/>
    <a:srgbClr val="E4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堀 香菜" userId="ffdd2b2cddca3951" providerId="LiveId" clId="{5F454034-AE36-44EF-90EA-1BE102D30C70}"/>
    <pc:docChg chg="custSel modSld">
      <pc:chgData name="高堀 香菜" userId="ffdd2b2cddca3951" providerId="LiveId" clId="{5F454034-AE36-44EF-90EA-1BE102D30C70}" dt="2020-10-04T02:33:40.463" v="289" actId="20577"/>
      <pc:docMkLst>
        <pc:docMk/>
      </pc:docMkLst>
      <pc:sldChg chg="addSp delSp modSp mod">
        <pc:chgData name="高堀 香菜" userId="ffdd2b2cddca3951" providerId="LiveId" clId="{5F454034-AE36-44EF-90EA-1BE102D30C70}" dt="2020-10-04T02:33:40.463" v="289" actId="20577"/>
        <pc:sldMkLst>
          <pc:docMk/>
          <pc:sldMk cId="604296527" sldId="261"/>
        </pc:sldMkLst>
        <pc:spChg chg="mod">
          <ac:chgData name="高堀 香菜" userId="ffdd2b2cddca3951" providerId="LiveId" clId="{5F454034-AE36-44EF-90EA-1BE102D30C70}" dt="2020-10-04T02:33:40.463" v="289" actId="20577"/>
          <ac:spMkLst>
            <pc:docMk/>
            <pc:sldMk cId="604296527" sldId="261"/>
            <ac:spMk id="2" creationId="{00000000-0000-0000-0000-000000000000}"/>
          </ac:spMkLst>
        </pc:spChg>
        <pc:spChg chg="mod">
          <ac:chgData name="高堀 香菜" userId="ffdd2b2cddca3951" providerId="LiveId" clId="{5F454034-AE36-44EF-90EA-1BE102D30C70}" dt="2020-10-04T02:26:43.423" v="276" actId="1076"/>
          <ac:spMkLst>
            <pc:docMk/>
            <pc:sldMk cId="604296527" sldId="261"/>
            <ac:spMk id="4" creationId="{00000000-0000-0000-0000-000000000000}"/>
          </ac:spMkLst>
        </pc:spChg>
        <pc:spChg chg="mod">
          <ac:chgData name="高堀 香菜" userId="ffdd2b2cddca3951" providerId="LiveId" clId="{5F454034-AE36-44EF-90EA-1BE102D30C70}" dt="2020-10-04T02:19:24.947" v="121" actId="1076"/>
          <ac:spMkLst>
            <pc:docMk/>
            <pc:sldMk cId="604296527" sldId="261"/>
            <ac:spMk id="5" creationId="{00000000-0000-0000-0000-000000000000}"/>
          </ac:spMkLst>
        </pc:spChg>
        <pc:spChg chg="mod">
          <ac:chgData name="高堀 香菜" userId="ffdd2b2cddca3951" providerId="LiveId" clId="{5F454034-AE36-44EF-90EA-1BE102D30C70}" dt="2020-10-04T02:19:20.031" v="120" actId="1076"/>
          <ac:spMkLst>
            <pc:docMk/>
            <pc:sldMk cId="604296527" sldId="261"/>
            <ac:spMk id="6" creationId="{00000000-0000-0000-0000-000000000000}"/>
          </ac:spMkLst>
        </pc:spChg>
        <pc:spChg chg="mod">
          <ac:chgData name="高堀 香菜" userId="ffdd2b2cddca3951" providerId="LiveId" clId="{5F454034-AE36-44EF-90EA-1BE102D30C70}" dt="2020-10-04T02:33:07.275" v="285" actId="1076"/>
          <ac:spMkLst>
            <pc:docMk/>
            <pc:sldMk cId="604296527" sldId="261"/>
            <ac:spMk id="7" creationId="{00000000-0000-0000-0000-000000000000}"/>
          </ac:spMkLst>
        </pc:spChg>
        <pc:spChg chg="mod topLvl">
          <ac:chgData name="高堀 香菜" userId="ffdd2b2cddca3951" providerId="LiveId" clId="{5F454034-AE36-44EF-90EA-1BE102D30C70}" dt="2020-10-04T02:18:25.294" v="115" actId="14100"/>
          <ac:spMkLst>
            <pc:docMk/>
            <pc:sldMk cId="604296527" sldId="261"/>
            <ac:spMk id="8" creationId="{084213A9-62D1-44BB-A821-959C90073C12}"/>
          </ac:spMkLst>
        </pc:spChg>
        <pc:spChg chg="mod topLvl">
          <ac:chgData name="高堀 香菜" userId="ffdd2b2cddca3951" providerId="LiveId" clId="{5F454034-AE36-44EF-90EA-1BE102D30C70}" dt="2020-10-04T02:18:35.884" v="118" actId="1076"/>
          <ac:spMkLst>
            <pc:docMk/>
            <pc:sldMk cId="604296527" sldId="261"/>
            <ac:spMk id="10" creationId="{8D2F37F9-E068-4B9E-947F-5064ABAD6A16}"/>
          </ac:spMkLst>
        </pc:spChg>
        <pc:spChg chg="mod">
          <ac:chgData name="高堀 香菜" userId="ffdd2b2cddca3951" providerId="LiveId" clId="{5F454034-AE36-44EF-90EA-1BE102D30C70}" dt="2020-10-04T02:26:01.736" v="272" actId="164"/>
          <ac:spMkLst>
            <pc:docMk/>
            <pc:sldMk cId="604296527" sldId="261"/>
            <ac:spMk id="12" creationId="{41FC84EA-9199-417A-ABDE-359AAE776EED}"/>
          </ac:spMkLst>
        </pc:spChg>
        <pc:spChg chg="mod">
          <ac:chgData name="高堀 香菜" userId="ffdd2b2cddca3951" providerId="LiveId" clId="{5F454034-AE36-44EF-90EA-1BE102D30C70}" dt="2020-10-04T02:18:07.364" v="110" actId="403"/>
          <ac:spMkLst>
            <pc:docMk/>
            <pc:sldMk cId="604296527" sldId="261"/>
            <ac:spMk id="13" creationId="{00000000-0000-0000-0000-000000000000}"/>
          </ac:spMkLst>
        </pc:spChg>
        <pc:spChg chg="add mod">
          <ac:chgData name="高堀 香菜" userId="ffdd2b2cddca3951" providerId="LiveId" clId="{5F454034-AE36-44EF-90EA-1BE102D30C70}" dt="2020-10-04T02:22:29.098" v="206" actId="1076"/>
          <ac:spMkLst>
            <pc:docMk/>
            <pc:sldMk cId="604296527" sldId="261"/>
            <ac:spMk id="14" creationId="{EC133D43-17FB-43D5-B039-502C44A04AE4}"/>
          </ac:spMkLst>
        </pc:spChg>
        <pc:spChg chg="mod">
          <ac:chgData name="高堀 香菜" userId="ffdd2b2cddca3951" providerId="LiveId" clId="{5F454034-AE36-44EF-90EA-1BE102D30C70}" dt="2020-10-04T02:18:18.493" v="114" actId="14100"/>
          <ac:spMkLst>
            <pc:docMk/>
            <pc:sldMk cId="604296527" sldId="261"/>
            <ac:spMk id="15" creationId="{00000000-0000-0000-0000-000000000000}"/>
          </ac:spMkLst>
        </pc:spChg>
        <pc:spChg chg="mod">
          <ac:chgData name="高堀 香菜" userId="ffdd2b2cddca3951" providerId="LiveId" clId="{5F454034-AE36-44EF-90EA-1BE102D30C70}" dt="2020-10-04T02:22:59.799" v="267" actId="1076"/>
          <ac:spMkLst>
            <pc:docMk/>
            <pc:sldMk cId="604296527" sldId="261"/>
            <ac:spMk id="16" creationId="{D222B839-41CF-440D-9150-CCE82107AC04}"/>
          </ac:spMkLst>
        </pc:spChg>
        <pc:spChg chg="mod">
          <ac:chgData name="高堀 香菜" userId="ffdd2b2cddca3951" providerId="LiveId" clId="{5F454034-AE36-44EF-90EA-1BE102D30C70}" dt="2020-10-04T02:22:32.814" v="207" actId="14100"/>
          <ac:spMkLst>
            <pc:docMk/>
            <pc:sldMk cId="604296527" sldId="261"/>
            <ac:spMk id="22" creationId="{FA83B788-70AE-42C1-A7D8-BF3A6168D212}"/>
          </ac:spMkLst>
        </pc:spChg>
        <pc:spChg chg="mod">
          <ac:chgData name="高堀 香菜" userId="ffdd2b2cddca3951" providerId="LiveId" clId="{5F454034-AE36-44EF-90EA-1BE102D30C70}" dt="2020-10-04T02:22:50.443" v="244" actId="14100"/>
          <ac:spMkLst>
            <pc:docMk/>
            <pc:sldMk cId="604296527" sldId="261"/>
            <ac:spMk id="24" creationId="{D1D3C2BD-490C-4036-B385-BB655ADC46DE}"/>
          </ac:spMkLst>
        </pc:spChg>
        <pc:spChg chg="del mod">
          <ac:chgData name="高堀 香菜" userId="ffdd2b2cddca3951" providerId="LiveId" clId="{5F454034-AE36-44EF-90EA-1BE102D30C70}" dt="2020-10-04T02:25:40.193" v="270" actId="478"/>
          <ac:spMkLst>
            <pc:docMk/>
            <pc:sldMk cId="604296527" sldId="261"/>
            <ac:spMk id="25" creationId="{322EF944-CB9C-477B-A6B1-41E03DC1350A}"/>
          </ac:spMkLst>
        </pc:spChg>
        <pc:spChg chg="mod">
          <ac:chgData name="高堀 香菜" userId="ffdd2b2cddca3951" providerId="LiveId" clId="{5F454034-AE36-44EF-90EA-1BE102D30C70}" dt="2020-10-04T02:26:16.703" v="274" actId="164"/>
          <ac:spMkLst>
            <pc:docMk/>
            <pc:sldMk cId="604296527" sldId="261"/>
            <ac:spMk id="26" creationId="{E8B49837-9BB1-457B-84B5-3499B2A5BB1B}"/>
          </ac:spMkLst>
        </pc:spChg>
        <pc:grpChg chg="del mod topLvl">
          <ac:chgData name="高堀 香菜" userId="ffdd2b2cddca3951" providerId="LiveId" clId="{5F454034-AE36-44EF-90EA-1BE102D30C70}" dt="2020-10-04T02:17:02.314" v="101" actId="165"/>
          <ac:grpSpMkLst>
            <pc:docMk/>
            <pc:sldMk cId="604296527" sldId="261"/>
            <ac:grpSpMk id="17" creationId="{7BE60F78-8B25-4DB8-A928-7ECB1E10238E}"/>
          </ac:grpSpMkLst>
        </pc:grpChg>
        <pc:grpChg chg="mod topLvl">
          <ac:chgData name="高堀 香菜" userId="ffdd2b2cddca3951" providerId="LiveId" clId="{5F454034-AE36-44EF-90EA-1BE102D30C70}" dt="2020-10-04T02:16:53.227" v="100" actId="165"/>
          <ac:grpSpMkLst>
            <pc:docMk/>
            <pc:sldMk cId="604296527" sldId="261"/>
            <ac:grpSpMk id="18" creationId="{08AF6A52-34B4-47D7-92D5-6E0C25E426C0}"/>
          </ac:grpSpMkLst>
        </pc:grpChg>
        <pc:grpChg chg="del">
          <ac:chgData name="高堀 香菜" userId="ffdd2b2cddca3951" providerId="LiveId" clId="{5F454034-AE36-44EF-90EA-1BE102D30C70}" dt="2020-10-04T02:16:53.227" v="100" actId="165"/>
          <ac:grpSpMkLst>
            <pc:docMk/>
            <pc:sldMk cId="604296527" sldId="261"/>
            <ac:grpSpMk id="19" creationId="{BF5DC345-3386-44D5-939B-BE031A9E6D87}"/>
          </ac:grpSpMkLst>
        </pc:grpChg>
        <pc:grpChg chg="add mod">
          <ac:chgData name="高堀 香菜" userId="ffdd2b2cddca3951" providerId="LiveId" clId="{5F454034-AE36-44EF-90EA-1BE102D30C70}" dt="2020-10-04T02:26:16.703" v="274" actId="164"/>
          <ac:grpSpMkLst>
            <pc:docMk/>
            <pc:sldMk cId="604296527" sldId="261"/>
            <ac:grpSpMk id="20" creationId="{2A3365DE-7735-43B1-94DD-22437A634138}"/>
          </ac:grpSpMkLst>
        </pc:grpChg>
        <pc:grpChg chg="add mod">
          <ac:chgData name="高堀 香菜" userId="ffdd2b2cddca3951" providerId="LiveId" clId="{5F454034-AE36-44EF-90EA-1BE102D30C70}" dt="2020-10-04T02:26:29.667" v="275" actId="1076"/>
          <ac:grpSpMkLst>
            <pc:docMk/>
            <pc:sldMk cId="604296527" sldId="261"/>
            <ac:grpSpMk id="21" creationId="{8F8EED0E-EEAA-4546-A3AF-781BAAE47E95}"/>
          </ac:grpSpMkLst>
        </pc:grpChg>
        <pc:picChg chg="mod">
          <ac:chgData name="高堀 香菜" userId="ffdd2b2cddca3951" providerId="LiveId" clId="{5F454034-AE36-44EF-90EA-1BE102D30C70}" dt="2020-10-04T02:19:02.764" v="119" actId="1076"/>
          <ac:picMkLst>
            <pc:docMk/>
            <pc:sldMk cId="604296527" sldId="261"/>
            <ac:picMk id="9" creationId="{00000000-0000-0000-0000-000000000000}"/>
          </ac:picMkLst>
        </pc:picChg>
        <pc:picChg chg="mod">
          <ac:chgData name="高堀 香菜" userId="ffdd2b2cddca3951" providerId="LiveId" clId="{5F454034-AE36-44EF-90EA-1BE102D30C70}" dt="2020-10-04T02:26:01.736" v="272" actId="164"/>
          <ac:picMkLst>
            <pc:docMk/>
            <pc:sldMk cId="604296527" sldId="261"/>
            <ac:picMk id="11" creationId="{8E14FAE8-A29E-428D-B4D5-9601A3ABE809}"/>
          </ac:picMkLst>
        </pc:picChg>
        <pc:picChg chg="add del mod">
          <ac:chgData name="高堀 香菜" userId="ffdd2b2cddca3951" providerId="LiveId" clId="{5F454034-AE36-44EF-90EA-1BE102D30C70}" dt="2020-10-04T02:32:45.863" v="282" actId="478"/>
          <ac:picMkLst>
            <pc:docMk/>
            <pc:sldMk cId="604296527" sldId="261"/>
            <ac:picMk id="1026" creationId="{E1283525-8BC6-4987-A918-ACB96ECB45B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A48A6-9E9B-49B9-BB9D-2DA13859EC78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7909B-D52D-488B-9930-736020C25B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8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9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1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7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89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30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4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85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CFB3-13EB-41C0-939A-B1BD3CA6D829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14AC-4127-4839-AF85-CF024F9B24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89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楕円 23">
            <a:extLst>
              <a:ext uri="{FF2B5EF4-FFF2-40B4-BE49-F238E27FC236}">
                <a16:creationId xmlns:a16="http://schemas.microsoft.com/office/drawing/2014/main" id="{D1D3C2BD-490C-4036-B385-BB655ADC46DE}"/>
              </a:ext>
            </a:extLst>
          </p:cNvPr>
          <p:cNvSpPr/>
          <p:nvPr/>
        </p:nvSpPr>
        <p:spPr>
          <a:xfrm>
            <a:off x="3649063" y="3259238"/>
            <a:ext cx="2650903" cy="1748194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FA83B788-70AE-42C1-A7D8-BF3A6168D212}"/>
              </a:ext>
            </a:extLst>
          </p:cNvPr>
          <p:cNvSpPr/>
          <p:nvPr/>
        </p:nvSpPr>
        <p:spPr>
          <a:xfrm>
            <a:off x="674563" y="3188880"/>
            <a:ext cx="3261438" cy="1819930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40968" y="5854683"/>
            <a:ext cx="4147263" cy="965348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Mail: kanatakahori14@gmail.com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（高堀）</a:t>
            </a:r>
            <a:b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</a:b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Twitter: @ngokazenokai                       Instagram: @ngo_kazenokai</a:t>
            </a:r>
            <a:b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</a:b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HP: https://afw-kazenokai.com/</a:t>
            </a: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685" y="109068"/>
            <a:ext cx="3418890" cy="590365"/>
          </a:xfrm>
        </p:spPr>
      </p:pic>
      <p:sp>
        <p:nvSpPr>
          <p:cNvPr id="6" name="テキスト ボックス 5"/>
          <p:cNvSpPr txBox="1"/>
          <p:nvPr/>
        </p:nvSpPr>
        <p:spPr>
          <a:xfrm flipH="1">
            <a:off x="199801" y="5901853"/>
            <a:ext cx="4388168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設立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1999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年早稲田大学の学生を中心とした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NGO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団体。現在、カンボジアの４つの学校と１つの孤児院に教育自立支援を実施。国内事業として出張授業や、ラオスへの新事業も展開。</a:t>
            </a:r>
            <a:endParaRPr lang="en-US" altLang="ja-JP" sz="1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6991" y="3600754"/>
            <a:ext cx="2868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2020</a:t>
            </a:r>
            <a:r>
              <a:rPr kumimoji="1"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25</a:t>
            </a:r>
            <a:r>
              <a:rPr kumimoji="1"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en-US" altLang="ja-JP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 </a:t>
            </a:r>
          </a:p>
          <a:p>
            <a:pPr algn="ctr"/>
            <a:r>
              <a:rPr lang="en-US" altLang="ja-JP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14:00-16:00</a:t>
            </a:r>
          </a:p>
          <a:p>
            <a:pPr algn="ctr"/>
            <a:endParaRPr lang="en-US" altLang="ja-JP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ZOOM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にて開催！</a:t>
            </a:r>
            <a:endParaRPr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8D2F37F9-E068-4B9E-947F-5064ABAD6A16}"/>
              </a:ext>
            </a:extLst>
          </p:cNvPr>
          <p:cNvSpPr/>
          <p:nvPr/>
        </p:nvSpPr>
        <p:spPr>
          <a:xfrm>
            <a:off x="4255505" y="313097"/>
            <a:ext cx="5014904" cy="280626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84213A9-62D1-44BB-A821-959C90073C12}"/>
              </a:ext>
            </a:extLst>
          </p:cNvPr>
          <p:cNvSpPr/>
          <p:nvPr/>
        </p:nvSpPr>
        <p:spPr>
          <a:xfrm>
            <a:off x="444000" y="314475"/>
            <a:ext cx="4496968" cy="2806263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8AF6A52-34B4-47D7-92D5-6E0C25E426C0}"/>
              </a:ext>
            </a:extLst>
          </p:cNvPr>
          <p:cNvGrpSpPr/>
          <p:nvPr/>
        </p:nvGrpSpPr>
        <p:grpSpPr>
          <a:xfrm>
            <a:off x="795656" y="943103"/>
            <a:ext cx="8055949" cy="1513681"/>
            <a:chOff x="526134" y="2629652"/>
            <a:chExt cx="8055949" cy="151368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526135" y="2629652"/>
              <a:ext cx="69196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800" b="1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日本の魅力って何だろう？</a:t>
              </a:r>
              <a:endParaRPr kumimoji="1" lang="ja-JP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26134" y="3620113"/>
              <a:ext cx="80559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～海を越えてつながる、日本とカンボジアのお正月～</a:t>
              </a:r>
              <a:endPara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255119" y="5373956"/>
            <a:ext cx="1109073" cy="418622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団体概要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940968" y="5373956"/>
            <a:ext cx="1405295" cy="418622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お問い合わせ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661704" y="2925972"/>
            <a:ext cx="5332288" cy="204096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カンボジアの歴史や文化を知ろう！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 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日本とその他東南アジア諸国の食文化の違いに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ついて理解を深めよう！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en-US" altLang="ja-JP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3. 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「おせち料理」に秘められた日本の魅力について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考えよう！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2B839-41CF-440D-9150-CCE82107AC04}"/>
              </a:ext>
            </a:extLst>
          </p:cNvPr>
          <p:cNvSpPr txBox="1"/>
          <p:nvPr/>
        </p:nvSpPr>
        <p:spPr>
          <a:xfrm>
            <a:off x="4081028" y="3600754"/>
            <a:ext cx="178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高校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年生</a:t>
            </a:r>
            <a:endParaRPr kumimoji="1"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限定！</a:t>
            </a:r>
            <a:endParaRPr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参加費無料！</a:t>
            </a:r>
            <a:endParaRPr kumimoji="1"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8F8EED0E-EEAA-4546-A3AF-781BAAE47E95}"/>
              </a:ext>
            </a:extLst>
          </p:cNvPr>
          <p:cNvGrpSpPr/>
          <p:nvPr/>
        </p:nvGrpSpPr>
        <p:grpSpPr>
          <a:xfrm>
            <a:off x="9379256" y="5034538"/>
            <a:ext cx="2612943" cy="1767426"/>
            <a:chOff x="9548334" y="995187"/>
            <a:chExt cx="2612943" cy="1767426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A3365DE-7735-43B1-94DD-22437A634138}"/>
                </a:ext>
              </a:extLst>
            </p:cNvPr>
            <p:cNvGrpSpPr/>
            <p:nvPr/>
          </p:nvGrpSpPr>
          <p:grpSpPr>
            <a:xfrm>
              <a:off x="9548334" y="995187"/>
              <a:ext cx="2612943" cy="1394260"/>
              <a:chOff x="9500208" y="995187"/>
              <a:chExt cx="2612943" cy="1394260"/>
            </a:xfrm>
          </p:grpSpPr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8E14FAE8-A29E-428D-B4D5-9601A3ABE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1725" y="1313162"/>
                <a:ext cx="1089908" cy="1076285"/>
              </a:xfrm>
              <a:prstGeom prst="rect">
                <a:avLst/>
              </a:prstGeom>
            </p:spPr>
          </p:pic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1FC84EA-9199-417A-ABDE-359AAE776EED}"/>
                  </a:ext>
                </a:extLst>
              </p:cNvPr>
              <p:cNvSpPr txBox="1"/>
              <p:nvPr/>
            </p:nvSpPr>
            <p:spPr>
              <a:xfrm>
                <a:off x="9500208" y="995187"/>
                <a:ext cx="26129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参加を希望する方はこちらから！</a:t>
                </a:r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8B49837-9BB1-457B-84B5-3499B2A5BB1B}"/>
                </a:ext>
              </a:extLst>
            </p:cNvPr>
            <p:cNvSpPr txBox="1"/>
            <p:nvPr/>
          </p:nvSpPr>
          <p:spPr>
            <a:xfrm>
              <a:off x="9691973" y="2454836"/>
              <a:ext cx="230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＜</a:t>
              </a:r>
              <a:r>
                <a:rPr kumimoji="1" lang="en-US" altLang="ja-JP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QR</a:t>
              </a: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コード：参加フォーム＞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133D43-17FB-43D5-B039-502C44A04AE4}"/>
              </a:ext>
            </a:extLst>
          </p:cNvPr>
          <p:cNvSpPr txBox="1"/>
          <p:nvPr/>
        </p:nvSpPr>
        <p:spPr>
          <a:xfrm>
            <a:off x="1034783" y="5008810"/>
            <a:ext cx="3643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＊参加者には後日、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ZOOM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のリンクをお送りいたします。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60429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風の会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1E9"/>
      </a:accent1>
      <a:accent2>
        <a:srgbClr val="E4007F"/>
      </a:accent2>
      <a:accent3>
        <a:srgbClr val="A5A5A5"/>
      </a:accent3>
      <a:accent4>
        <a:srgbClr val="FFC000"/>
      </a:accent4>
      <a:accent5>
        <a:srgbClr val="10FF8C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202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Mail: kanatakahori14@gmail.com（高堀） Twitter: @ngokazenokai                       Instagram: @ngo_kazenokai HP: https://afw-kazenokai.com/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三育学院</dc:creator>
  <cp:lastModifiedBy>高堀 香菜</cp:lastModifiedBy>
  <cp:revision>61</cp:revision>
  <dcterms:created xsi:type="dcterms:W3CDTF">2020-08-28T12:05:35Z</dcterms:created>
  <dcterms:modified xsi:type="dcterms:W3CDTF">2020-10-04T02:33:52Z</dcterms:modified>
</cp:coreProperties>
</file>